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and Hellenistic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Can you name an art piece from this time period?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6459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354426"/>
            <a:ext cx="11029616" cy="1013800"/>
          </a:xfrm>
        </p:spPr>
        <p:txBody>
          <a:bodyPr/>
          <a:lstStyle/>
          <a:p>
            <a:r>
              <a:rPr lang="en-US" dirty="0" smtClean="0"/>
              <a:t>Greek and Hellenistic (850 b.c-31 </a:t>
            </a:r>
            <a:r>
              <a:rPr lang="en-US" dirty="0" err="1" smtClean="0"/>
              <a:t>b.c.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5" y="1368227"/>
            <a:ext cx="7020697" cy="53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4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702156"/>
            <a:ext cx="11029615" cy="36783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time period was all about idealism, getting things to look perfect, and hitting hard architectural standards.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84" y="2936383"/>
            <a:ext cx="6556554" cy="40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Parthenon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88042"/>
            <a:ext cx="5235925" cy="3678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92" y="2163651"/>
            <a:ext cx="4982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Temple of Athena</a:t>
            </a:r>
          </a:p>
          <a:p>
            <a:endParaRPr lang="en-US" sz="4000" dirty="0"/>
          </a:p>
          <a:p>
            <a:r>
              <a:rPr lang="en-US" sz="4000" dirty="0" smtClean="0"/>
              <a:t>Doric order columns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960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Myron’s </a:t>
            </a:r>
            <a:r>
              <a:rPr lang="en-US" dirty="0" err="1" smtClean="0"/>
              <a:t>Diskobolos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0650" y="640390"/>
            <a:ext cx="3980786" cy="6217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732" y="2498501"/>
            <a:ext cx="53232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Myron was a famous artist from this time period. This sculpture has been linked to the “Hercules” character.</a:t>
            </a:r>
          </a:p>
          <a:p>
            <a:endParaRPr lang="en-US" sz="2800" dirty="0"/>
          </a:p>
          <a:p>
            <a:r>
              <a:rPr lang="en-US" sz="2800" dirty="0" smtClean="0"/>
              <a:t>Created sculptures based on mythology such as </a:t>
            </a:r>
            <a:r>
              <a:rPr lang="en-US" sz="2800" dirty="0" err="1" smtClean="0"/>
              <a:t>minotaurs</a:t>
            </a:r>
            <a:r>
              <a:rPr lang="en-US" sz="2800" dirty="0" smtClean="0"/>
              <a:t> and half-animal, half-human figures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44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Phidias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434340" cy="367830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Statue of Zeus at Olympia in the Temple of Zeus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27" y="1078338"/>
            <a:ext cx="4150486" cy="52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1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56" y="277153"/>
            <a:ext cx="4682813" cy="64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5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Praxiteles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0953" y="1209056"/>
            <a:ext cx="3764387" cy="5025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338" y="2395470"/>
            <a:ext cx="42242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Famous Sculptor of this time period</a:t>
            </a:r>
          </a:p>
          <a:p>
            <a:endParaRPr lang="en-US" sz="3600" dirty="0"/>
          </a:p>
          <a:p>
            <a:r>
              <a:rPr lang="en-US" sz="3600" dirty="0" smtClean="0"/>
              <a:t>Some think that there may have been 2 sculptors with this name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337567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738</TotalTime>
  <Words>117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Dividend</vt:lpstr>
      <vt:lpstr>Greek and Hellenistic</vt:lpstr>
      <vt:lpstr>Bellringer</vt:lpstr>
      <vt:lpstr>Greek and Hellenistic (850 b.c-31 b.c.)</vt:lpstr>
      <vt:lpstr>PowerPoint Presentation</vt:lpstr>
      <vt:lpstr>Parthenon</vt:lpstr>
      <vt:lpstr>Myron’s Diskobolos</vt:lpstr>
      <vt:lpstr>Phidias</vt:lpstr>
      <vt:lpstr>PowerPoint Presentation</vt:lpstr>
      <vt:lpstr>Praxiteles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and Hellenistic</dc:title>
  <dc:creator>Kristen Treglown</dc:creator>
  <cp:lastModifiedBy>Kristen Treglown</cp:lastModifiedBy>
  <cp:revision>6</cp:revision>
  <dcterms:created xsi:type="dcterms:W3CDTF">2017-08-29T01:34:43Z</dcterms:created>
  <dcterms:modified xsi:type="dcterms:W3CDTF">2017-08-29T13:53:20Z</dcterms:modified>
</cp:coreProperties>
</file>